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74"/>
  </p:normalViewPr>
  <p:slideViewPr>
    <p:cSldViewPr snapToGrid="0" snapToObjects="1">
      <p:cViewPr varScale="1">
        <p:scale>
          <a:sx n="95" d="100"/>
          <a:sy n="95" d="100"/>
        </p:scale>
        <p:origin x="208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1/7/19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Identificarea</a:t>
            </a:r>
            <a:r>
              <a:rPr lang="en-US" dirty="0" smtClean="0"/>
              <a:t> </a:t>
            </a:r>
            <a:r>
              <a:rPr lang="en-US" dirty="0" err="1" smtClean="0"/>
              <a:t>sistemelor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Meva</a:t>
            </a:r>
            <a:r>
              <a:rPr lang="en-US" dirty="0" smtClean="0"/>
              <a:t> </a:t>
            </a:r>
            <a:r>
              <a:rPr lang="en-US" dirty="0" err="1" smtClean="0"/>
              <a:t>Hakan</a:t>
            </a:r>
            <a:r>
              <a:rPr lang="en-US" dirty="0" smtClean="0"/>
              <a:t> 321AC</a:t>
            </a:r>
          </a:p>
          <a:p>
            <a:r>
              <a:rPr lang="en-US" dirty="0" err="1" smtClean="0"/>
              <a:t>Universitatea</a:t>
            </a:r>
            <a:r>
              <a:rPr lang="en-US" dirty="0" smtClean="0"/>
              <a:t> </a:t>
            </a:r>
            <a:r>
              <a:rPr lang="en-US" dirty="0" err="1" smtClean="0"/>
              <a:t>Politehnica</a:t>
            </a:r>
            <a:r>
              <a:rPr lang="en-US" dirty="0" smtClean="0"/>
              <a:t> </a:t>
            </a:r>
            <a:r>
              <a:rPr lang="en-US" dirty="0" err="1" smtClean="0"/>
              <a:t>Bucuresti</a:t>
            </a:r>
            <a:endParaRPr lang="en-US" dirty="0" smtClean="0"/>
          </a:p>
          <a:p>
            <a:r>
              <a:rPr lang="en-US" dirty="0" err="1" smtClean="0"/>
              <a:t>Ianuarie</a:t>
            </a:r>
            <a:r>
              <a:rPr lang="en-US" dirty="0" smtClean="0"/>
              <a:t>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4322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9082" y="336175"/>
            <a:ext cx="6449170" cy="7000745"/>
          </a:xfrm>
        </p:spPr>
      </p:pic>
    </p:spTree>
    <p:extLst>
      <p:ext uri="{BB962C8B-B14F-4D97-AF65-F5344CB8AC3E}">
        <p14:creationId xmlns:p14="http://schemas.microsoft.com/office/powerpoint/2010/main" val="528347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4.Rezultate </a:t>
            </a:r>
            <a:r>
              <a:rPr lang="en-US" dirty="0" err="1" smtClean="0"/>
              <a:t>obtinute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Complexitatea</a:t>
            </a:r>
            <a:r>
              <a:rPr lang="en-US" dirty="0" smtClean="0"/>
              <a:t> </a:t>
            </a:r>
            <a:r>
              <a:rPr lang="en-US" dirty="0" err="1" smtClean="0"/>
              <a:t>algoritmului</a:t>
            </a:r>
            <a:r>
              <a:rPr lang="en-US" dirty="0" smtClean="0"/>
              <a:t> TORT </a:t>
            </a:r>
            <a:r>
              <a:rPr lang="en-US" dirty="0" err="1" smtClean="0"/>
              <a:t>este</a:t>
            </a:r>
            <a:r>
              <a:rPr lang="en-US" dirty="0" smtClean="0"/>
              <a:t> O(n^3) </a:t>
            </a:r>
            <a:r>
              <a:rPr lang="en-US" dirty="0" err="1" smtClean="0"/>
              <a:t>iar</a:t>
            </a:r>
            <a:r>
              <a:rPr lang="en-US" dirty="0" smtClean="0"/>
              <a:t> a </a:t>
            </a:r>
            <a:r>
              <a:rPr lang="en-US" dirty="0" err="1" smtClean="0"/>
              <a:t>lui</a:t>
            </a:r>
            <a:r>
              <a:rPr lang="en-US" dirty="0" smtClean="0"/>
              <a:t> UTRIS O(n^2).</a:t>
            </a:r>
            <a:r>
              <a:rPr lang="en-US" dirty="0" err="1" smtClean="0"/>
              <a:t>Astfel</a:t>
            </a:r>
            <a:r>
              <a:rPr lang="en-US" dirty="0" smtClean="0"/>
              <a:t> </a:t>
            </a:r>
            <a:r>
              <a:rPr lang="en-US" dirty="0" err="1" smtClean="0"/>
              <a:t>complexitatea</a:t>
            </a:r>
            <a:r>
              <a:rPr lang="en-US" dirty="0" smtClean="0"/>
              <a:t> </a:t>
            </a:r>
            <a:r>
              <a:rPr lang="en-US" dirty="0" err="1" smtClean="0"/>
              <a:t>algoritmului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per total O(n^3)</a:t>
            </a:r>
          </a:p>
          <a:p>
            <a:r>
              <a:rPr lang="en-US" dirty="0" err="1" smtClean="0"/>
              <a:t>Exista</a:t>
            </a:r>
            <a:r>
              <a:rPr lang="en-US" dirty="0" smtClean="0"/>
              <a:t> 2 </a:t>
            </a:r>
            <a:r>
              <a:rPr lang="en-US" dirty="0" err="1" smtClean="0"/>
              <a:t>moduri</a:t>
            </a:r>
            <a:r>
              <a:rPr lang="en-US" dirty="0" smtClean="0"/>
              <a:t> in care se pot face </a:t>
            </a:r>
            <a:r>
              <a:rPr lang="en-US" dirty="0" err="1" smtClean="0"/>
              <a:t>comparatii</a:t>
            </a:r>
            <a:r>
              <a:rPr lang="en-US" dirty="0" smtClean="0"/>
              <a:t> la </a:t>
            </a:r>
            <a:r>
              <a:rPr lang="en-US" dirty="0" err="1" smtClean="0"/>
              <a:t>aceasta</a:t>
            </a:r>
            <a:r>
              <a:rPr lang="en-US" dirty="0" smtClean="0"/>
              <a:t> </a:t>
            </a:r>
            <a:r>
              <a:rPr lang="en-US" dirty="0" err="1" smtClean="0"/>
              <a:t>problema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- </a:t>
            </a:r>
            <a:r>
              <a:rPr lang="en-US" dirty="0" err="1" smtClean="0"/>
              <a:t>comparatie</a:t>
            </a:r>
            <a:r>
              <a:rPr lang="en-US" dirty="0" smtClean="0"/>
              <a:t> </a:t>
            </a:r>
            <a:r>
              <a:rPr lang="en-US" dirty="0" err="1" smtClean="0"/>
              <a:t>intre</a:t>
            </a:r>
            <a:r>
              <a:rPr lang="en-US" dirty="0" smtClean="0"/>
              <a:t> </a:t>
            </a:r>
            <a:r>
              <a:rPr lang="en-US" dirty="0" err="1" smtClean="0"/>
              <a:t>utilizarea</a:t>
            </a:r>
            <a:r>
              <a:rPr lang="en-US" dirty="0" smtClean="0"/>
              <a:t> \ </a:t>
            </a:r>
            <a:r>
              <a:rPr lang="en-US" dirty="0" err="1" smtClean="0"/>
              <a:t>si</a:t>
            </a:r>
            <a:r>
              <a:rPr lang="en-US" dirty="0" smtClean="0"/>
              <a:t> a </a:t>
            </a:r>
            <a:r>
              <a:rPr lang="en-US" dirty="0" err="1" smtClean="0"/>
              <a:t>algoritmului</a:t>
            </a:r>
            <a:r>
              <a:rPr lang="en-US" dirty="0" smtClean="0"/>
              <a:t> </a:t>
            </a:r>
            <a:r>
              <a:rPr lang="en-US" dirty="0" err="1" smtClean="0"/>
              <a:t>scris</a:t>
            </a:r>
            <a:r>
              <a:rPr lang="en-US" dirty="0" smtClean="0"/>
              <a:t> manual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- </a:t>
            </a:r>
            <a:r>
              <a:rPr lang="en-US" dirty="0" err="1" smtClean="0"/>
              <a:t>comparatie</a:t>
            </a:r>
            <a:r>
              <a:rPr lang="en-US" dirty="0" smtClean="0"/>
              <a:t> </a:t>
            </a:r>
            <a:r>
              <a:rPr lang="en-US" dirty="0" err="1" smtClean="0"/>
              <a:t>intre</a:t>
            </a:r>
            <a:r>
              <a:rPr lang="en-US" dirty="0" smtClean="0"/>
              <a:t> </a:t>
            </a:r>
            <a:r>
              <a:rPr lang="en-US" dirty="0" err="1" smtClean="0"/>
              <a:t>outputul</a:t>
            </a:r>
            <a:r>
              <a:rPr lang="en-US" dirty="0" smtClean="0"/>
              <a:t> </a:t>
            </a:r>
            <a:r>
              <a:rPr lang="en-US" dirty="0" err="1" smtClean="0"/>
              <a:t>propus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cel</a:t>
            </a:r>
            <a:r>
              <a:rPr lang="en-US" dirty="0" smtClean="0"/>
              <a:t> </a:t>
            </a:r>
            <a:r>
              <a:rPr lang="en-US" dirty="0" err="1" smtClean="0"/>
              <a:t>calculat</a:t>
            </a:r>
            <a:r>
              <a:rPr lang="en-US" dirty="0" smtClean="0"/>
              <a:t> </a:t>
            </a:r>
            <a:r>
              <a:rPr lang="en-US" dirty="0" err="1" smtClean="0"/>
              <a:t>prin</a:t>
            </a:r>
            <a:r>
              <a:rPr lang="en-US" dirty="0" smtClean="0"/>
              <a:t> </a:t>
            </a:r>
            <a:r>
              <a:rPr lang="en-US" dirty="0" err="1" smtClean="0"/>
              <a:t>aplicarea</a:t>
            </a:r>
            <a:r>
              <a:rPr lang="en-US" dirty="0" smtClean="0"/>
              <a:t> </a:t>
            </a:r>
            <a:r>
              <a:rPr lang="en-US" dirty="0" err="1" smtClean="0"/>
              <a:t>filtrului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193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Comparatie</a:t>
            </a:r>
            <a:r>
              <a:rPr lang="en-US" dirty="0" smtClean="0"/>
              <a:t> </a:t>
            </a:r>
            <a:r>
              <a:rPr lang="en-US" dirty="0" err="1" smtClean="0"/>
              <a:t>intre</a:t>
            </a:r>
            <a:r>
              <a:rPr lang="en-US" dirty="0" smtClean="0"/>
              <a:t> \ </a:t>
            </a:r>
            <a:r>
              <a:rPr lang="en-US" dirty="0" err="1" smtClean="0"/>
              <a:t>si</a:t>
            </a:r>
            <a:r>
              <a:rPr lang="en-US" dirty="0" smtClean="0"/>
              <a:t> CMMP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</a:t>
            </a:r>
            <a:r>
              <a:rPr lang="en-US" dirty="0" err="1" smtClean="0"/>
              <a:t>urma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multor</a:t>
            </a:r>
            <a:r>
              <a:rPr lang="en-US" dirty="0" smtClean="0"/>
              <a:t> </a:t>
            </a:r>
            <a:r>
              <a:rPr lang="en-US" dirty="0" err="1" smtClean="0"/>
              <a:t>rulari</a:t>
            </a:r>
            <a:r>
              <a:rPr lang="en-US" dirty="0" smtClean="0"/>
              <a:t> am </a:t>
            </a:r>
            <a:r>
              <a:rPr lang="en-US" dirty="0" err="1" smtClean="0"/>
              <a:t>constat</a:t>
            </a:r>
            <a:r>
              <a:rPr lang="en-US" dirty="0" smtClean="0"/>
              <a:t> ca in mare </a:t>
            </a:r>
            <a:r>
              <a:rPr lang="en-US" dirty="0" err="1" smtClean="0"/>
              <a:t>algoritmul</a:t>
            </a:r>
            <a:r>
              <a:rPr lang="en-US" dirty="0" smtClean="0"/>
              <a:t> \ </a:t>
            </a:r>
            <a:r>
              <a:rPr lang="en-US" dirty="0" err="1" smtClean="0"/>
              <a:t>nativ</a:t>
            </a:r>
            <a:r>
              <a:rPr lang="en-US" dirty="0" smtClean="0"/>
              <a:t> </a:t>
            </a:r>
            <a:r>
              <a:rPr lang="en-US" dirty="0" err="1" smtClean="0"/>
              <a:t>Matlab</a:t>
            </a:r>
            <a:r>
              <a:rPr lang="en-US" dirty="0" smtClean="0"/>
              <a:t> are o </a:t>
            </a:r>
            <a:r>
              <a:rPr lang="en-US" dirty="0" err="1" smtClean="0"/>
              <a:t>eroare</a:t>
            </a:r>
            <a:r>
              <a:rPr lang="en-US" dirty="0" smtClean="0"/>
              <a:t> de </a:t>
            </a:r>
            <a:r>
              <a:rPr lang="en-US" dirty="0" err="1" smtClean="0"/>
              <a:t>aprox</a:t>
            </a:r>
            <a:r>
              <a:rPr lang="en-US" dirty="0" smtClean="0"/>
              <a:t> 35-40% </a:t>
            </a:r>
            <a:r>
              <a:rPr lang="en-US" dirty="0" err="1" smtClean="0"/>
              <a:t>pe</a:t>
            </a:r>
            <a:r>
              <a:rPr lang="en-US" dirty="0" smtClean="0"/>
              <a:t> </a:t>
            </a:r>
            <a:r>
              <a:rPr lang="en-US" dirty="0" err="1" smtClean="0"/>
              <a:t>cand</a:t>
            </a:r>
            <a:r>
              <a:rPr lang="en-US" dirty="0" smtClean="0"/>
              <a:t> CMMP </a:t>
            </a:r>
            <a:r>
              <a:rPr lang="en-US" dirty="0" err="1" smtClean="0"/>
              <a:t>implementat</a:t>
            </a:r>
            <a:r>
              <a:rPr lang="en-US" dirty="0" smtClean="0"/>
              <a:t> manual are </a:t>
            </a:r>
            <a:r>
              <a:rPr lang="en-US" dirty="0" err="1" smtClean="0"/>
              <a:t>eroare</a:t>
            </a:r>
            <a:r>
              <a:rPr lang="en-US" dirty="0" smtClean="0"/>
              <a:t> de </a:t>
            </a:r>
            <a:r>
              <a:rPr lang="en-US" dirty="0" err="1" smtClean="0"/>
              <a:t>aprox</a:t>
            </a:r>
            <a:r>
              <a:rPr lang="en-US" dirty="0" smtClean="0"/>
              <a:t> 45-50%.Aceasta </a:t>
            </a:r>
            <a:r>
              <a:rPr lang="en-US" dirty="0" err="1" smtClean="0"/>
              <a:t>diferenta</a:t>
            </a:r>
            <a:r>
              <a:rPr lang="en-US" dirty="0" smtClean="0"/>
              <a:t> de 10%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datorata</a:t>
            </a:r>
            <a:r>
              <a:rPr lang="en-US" dirty="0" smtClean="0"/>
              <a:t> </a:t>
            </a:r>
            <a:r>
              <a:rPr lang="en-US" dirty="0" err="1" smtClean="0"/>
              <a:t>faptului</a:t>
            </a:r>
            <a:r>
              <a:rPr lang="en-US" dirty="0" smtClean="0"/>
              <a:t> ca </a:t>
            </a:r>
            <a:r>
              <a:rPr lang="en-US" dirty="0" err="1" smtClean="0"/>
              <a:t>Matlab</a:t>
            </a:r>
            <a:r>
              <a:rPr lang="en-US" dirty="0" smtClean="0"/>
              <a:t> are </a:t>
            </a:r>
            <a:r>
              <a:rPr lang="en-US" dirty="0" err="1" smtClean="0"/>
              <a:t>metode</a:t>
            </a:r>
            <a:r>
              <a:rPr lang="en-US" dirty="0" smtClean="0"/>
              <a:t> </a:t>
            </a:r>
            <a:r>
              <a:rPr lang="en-US" dirty="0" err="1" smtClean="0"/>
              <a:t>mult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complexe</a:t>
            </a:r>
            <a:r>
              <a:rPr lang="en-US" dirty="0" smtClean="0"/>
              <a:t> de </a:t>
            </a:r>
            <a:r>
              <a:rPr lang="en-US" dirty="0" err="1" smtClean="0"/>
              <a:t>calcul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nu </a:t>
            </a:r>
            <a:r>
              <a:rPr lang="en-US" dirty="0" err="1" smtClean="0"/>
              <a:t>aproximeaza</a:t>
            </a:r>
            <a:r>
              <a:rPr lang="en-US" dirty="0" smtClean="0"/>
              <a:t> </a:t>
            </a:r>
            <a:r>
              <a:rPr lang="en-US" dirty="0" err="1" smtClean="0"/>
              <a:t>fiecare</a:t>
            </a:r>
            <a:r>
              <a:rPr lang="en-US" dirty="0" smtClean="0"/>
              <a:t> </a:t>
            </a:r>
            <a:r>
              <a:rPr lang="en-US" dirty="0" err="1" smtClean="0"/>
              <a:t>calcul</a:t>
            </a:r>
            <a:r>
              <a:rPr lang="en-US" dirty="0" smtClean="0"/>
              <a:t> </a:t>
            </a:r>
            <a:r>
              <a:rPr lang="en-US" dirty="0" err="1" smtClean="0"/>
              <a:t>executat</a:t>
            </a:r>
            <a:r>
              <a:rPr lang="en-US" dirty="0" smtClean="0"/>
              <a:t> ca in </a:t>
            </a:r>
            <a:r>
              <a:rPr lang="en-US" dirty="0" err="1" smtClean="0"/>
              <a:t>cazul</a:t>
            </a:r>
            <a:r>
              <a:rPr lang="en-US" dirty="0" smtClean="0"/>
              <a:t> CMMP </a:t>
            </a:r>
            <a:r>
              <a:rPr lang="en-US" dirty="0" err="1" smtClean="0"/>
              <a:t>implementat</a:t>
            </a:r>
            <a:r>
              <a:rPr lang="en-US" dirty="0" smtClean="0"/>
              <a:t> manual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835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0"/>
            <a:ext cx="10018713" cy="927847"/>
          </a:xfrm>
        </p:spPr>
        <p:txBody>
          <a:bodyPr/>
          <a:lstStyle/>
          <a:p>
            <a:r>
              <a:rPr lang="en-US" dirty="0" smtClean="0"/>
              <a:t>CMMP                                                \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461"/>
            <a:ext cx="5146734" cy="21258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353234"/>
            <a:ext cx="5146735" cy="25453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08035"/>
            <a:ext cx="5146734" cy="24440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5764" y="702333"/>
            <a:ext cx="4560757" cy="20439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5525" y="2603955"/>
            <a:ext cx="4530996" cy="204395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1036" y="4647908"/>
            <a:ext cx="4879974" cy="2502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9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real vs </a:t>
            </a:r>
            <a:r>
              <a:rPr lang="en-US" dirty="0" err="1" smtClean="0"/>
              <a:t>modelat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Eroarea</a:t>
            </a:r>
            <a:r>
              <a:rPr lang="en-US" dirty="0" smtClean="0"/>
              <a:t> de </a:t>
            </a:r>
            <a:r>
              <a:rPr lang="en-US" dirty="0" err="1" smtClean="0"/>
              <a:t>aproximativ</a:t>
            </a:r>
            <a:r>
              <a:rPr lang="en-US" dirty="0" smtClean="0"/>
              <a:t> 45% ne </a:t>
            </a:r>
            <a:r>
              <a:rPr lang="en-US" dirty="0" err="1" smtClean="0"/>
              <a:t>arata</a:t>
            </a:r>
            <a:r>
              <a:rPr lang="en-US" dirty="0" smtClean="0"/>
              <a:t> ca </a:t>
            </a:r>
            <a:r>
              <a:rPr lang="en-US" dirty="0" err="1" smtClean="0"/>
              <a:t>modelul</a:t>
            </a:r>
            <a:r>
              <a:rPr lang="en-US" dirty="0" smtClean="0"/>
              <a:t> </a:t>
            </a:r>
            <a:r>
              <a:rPr lang="en-US" dirty="0" err="1" smtClean="0"/>
              <a:t>folosit</a:t>
            </a:r>
            <a:r>
              <a:rPr lang="en-US" dirty="0" smtClean="0"/>
              <a:t> nu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tocmai</a:t>
            </a:r>
            <a:r>
              <a:rPr lang="en-US" dirty="0" smtClean="0"/>
              <a:t> </a:t>
            </a:r>
            <a:r>
              <a:rPr lang="en-US" dirty="0" err="1" smtClean="0"/>
              <a:t>adecvat</a:t>
            </a:r>
            <a:r>
              <a:rPr lang="en-US" dirty="0" smtClean="0"/>
              <a:t> </a:t>
            </a:r>
            <a:r>
              <a:rPr lang="en-US" dirty="0" err="1" smtClean="0"/>
              <a:t>intrucat</a:t>
            </a:r>
            <a:r>
              <a:rPr lang="en-US" dirty="0" smtClean="0"/>
              <a:t> </a:t>
            </a:r>
            <a:r>
              <a:rPr lang="en-US" dirty="0" err="1" smtClean="0"/>
              <a:t>intr</a:t>
            </a:r>
            <a:r>
              <a:rPr lang="en-US" dirty="0" smtClean="0"/>
              <a:t>-un </a:t>
            </a:r>
            <a:r>
              <a:rPr lang="en-US" dirty="0" err="1" smtClean="0"/>
              <a:t>scenariu</a:t>
            </a:r>
            <a:r>
              <a:rPr lang="en-US" dirty="0" smtClean="0"/>
              <a:t> </a:t>
            </a:r>
            <a:r>
              <a:rPr lang="en-US" dirty="0" err="1" smtClean="0"/>
              <a:t>serios</a:t>
            </a:r>
            <a:r>
              <a:rPr lang="en-US" dirty="0" smtClean="0"/>
              <a:t> se </a:t>
            </a:r>
            <a:r>
              <a:rPr lang="en-US" dirty="0" err="1" smtClean="0"/>
              <a:t>doreste</a:t>
            </a:r>
            <a:r>
              <a:rPr lang="en-US" dirty="0" smtClean="0"/>
              <a:t> o </a:t>
            </a:r>
            <a:r>
              <a:rPr lang="en-US" dirty="0" err="1" smtClean="0"/>
              <a:t>precizie</a:t>
            </a:r>
            <a:r>
              <a:rPr lang="en-US" dirty="0" smtClean="0"/>
              <a:t> </a:t>
            </a:r>
            <a:r>
              <a:rPr lang="en-US" dirty="0" err="1" smtClean="0"/>
              <a:t>mult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sporita</a:t>
            </a:r>
            <a:endParaRPr lang="en-US" dirty="0" smtClean="0"/>
          </a:p>
          <a:p>
            <a:r>
              <a:rPr lang="en-US" dirty="0" smtClean="0"/>
              <a:t>Un </a:t>
            </a:r>
            <a:r>
              <a:rPr lang="en-US" dirty="0" err="1" smtClean="0"/>
              <a:t>lucru</a:t>
            </a:r>
            <a:r>
              <a:rPr lang="en-US" dirty="0" smtClean="0"/>
              <a:t> </a:t>
            </a:r>
            <a:r>
              <a:rPr lang="en-US" dirty="0" err="1" smtClean="0"/>
              <a:t>interesant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faptul</a:t>
            </a:r>
            <a:r>
              <a:rPr lang="en-US" dirty="0" smtClean="0"/>
              <a:t> ca, </a:t>
            </a:r>
            <a:r>
              <a:rPr lang="en-US" dirty="0" err="1" smtClean="0"/>
              <a:t>analizand</a:t>
            </a:r>
            <a:r>
              <a:rPr lang="en-US" dirty="0" smtClean="0"/>
              <a:t> </a:t>
            </a:r>
            <a:r>
              <a:rPr lang="en-US" dirty="0" err="1" smtClean="0"/>
              <a:t>graficele</a:t>
            </a:r>
            <a:r>
              <a:rPr lang="en-US" dirty="0" smtClean="0"/>
              <a:t>, </a:t>
            </a:r>
            <a:r>
              <a:rPr lang="en-US" dirty="0" err="1" smtClean="0"/>
              <a:t>eroriile</a:t>
            </a:r>
            <a:r>
              <a:rPr lang="en-US" dirty="0" smtClean="0"/>
              <a:t> </a:t>
            </a:r>
            <a:r>
              <a:rPr lang="en-US" dirty="0" err="1" smtClean="0"/>
              <a:t>mari</a:t>
            </a:r>
            <a:r>
              <a:rPr lang="en-US" dirty="0" smtClean="0"/>
              <a:t> </a:t>
            </a:r>
            <a:r>
              <a:rPr lang="en-US" dirty="0" err="1" smtClean="0"/>
              <a:t>apar</a:t>
            </a:r>
            <a:r>
              <a:rPr lang="en-US" dirty="0" smtClean="0"/>
              <a:t> in prima </a:t>
            </a:r>
            <a:r>
              <a:rPr lang="en-US" dirty="0" err="1" smtClean="0"/>
              <a:t>jumatate</a:t>
            </a:r>
            <a:r>
              <a:rPr lang="en-US" dirty="0" smtClean="0"/>
              <a:t> a </a:t>
            </a:r>
            <a:r>
              <a:rPr lang="en-US" dirty="0" err="1" smtClean="0"/>
              <a:t>valorilor.A</a:t>
            </a:r>
            <a:r>
              <a:rPr lang="en-US" dirty="0" smtClean="0"/>
              <a:t> </a:t>
            </a:r>
            <a:r>
              <a:rPr lang="en-US" dirty="0" err="1" smtClean="0"/>
              <a:t>doua</a:t>
            </a:r>
            <a:r>
              <a:rPr lang="en-US" dirty="0" smtClean="0"/>
              <a:t> </a:t>
            </a:r>
            <a:r>
              <a:rPr lang="en-US" dirty="0" err="1" smtClean="0"/>
              <a:t>jumatate</a:t>
            </a:r>
            <a:r>
              <a:rPr lang="en-US" dirty="0" smtClean="0"/>
              <a:t> pare a fi </a:t>
            </a:r>
            <a:r>
              <a:rPr lang="en-US" dirty="0" err="1" smtClean="0"/>
              <a:t>mult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bine </a:t>
            </a:r>
            <a:r>
              <a:rPr lang="en-US" dirty="0" err="1" smtClean="0"/>
              <a:t>modelata</a:t>
            </a:r>
            <a:r>
              <a:rPr lang="en-US" dirty="0" smtClean="0"/>
              <a:t>.</a:t>
            </a:r>
          </a:p>
          <a:p>
            <a:r>
              <a:rPr lang="en-US" dirty="0" smtClean="0"/>
              <a:t>In </a:t>
            </a:r>
            <a:r>
              <a:rPr lang="en-US" dirty="0" err="1" smtClean="0"/>
              <a:t>concluzie</a:t>
            </a:r>
            <a:r>
              <a:rPr lang="en-US" dirty="0" smtClean="0"/>
              <a:t>, </a:t>
            </a:r>
            <a:r>
              <a:rPr lang="en-US" dirty="0" err="1" smtClean="0"/>
              <a:t>aceasta</a:t>
            </a:r>
            <a:r>
              <a:rPr lang="en-US" dirty="0" smtClean="0"/>
              <a:t> </a:t>
            </a:r>
            <a:r>
              <a:rPr lang="en-US" dirty="0" err="1" smtClean="0"/>
              <a:t>metoda</a:t>
            </a:r>
            <a:r>
              <a:rPr lang="en-US" dirty="0" smtClean="0"/>
              <a:t> se </a:t>
            </a:r>
            <a:r>
              <a:rPr lang="en-US" dirty="0" err="1" smtClean="0"/>
              <a:t>recomanda</a:t>
            </a:r>
            <a:r>
              <a:rPr lang="en-US" dirty="0" smtClean="0"/>
              <a:t> </a:t>
            </a:r>
            <a:r>
              <a:rPr lang="en-US" dirty="0" err="1" smtClean="0"/>
              <a:t>doar</a:t>
            </a:r>
            <a:r>
              <a:rPr lang="en-US" dirty="0" smtClean="0"/>
              <a:t> </a:t>
            </a:r>
            <a:r>
              <a:rPr lang="en-US" dirty="0" err="1" smtClean="0"/>
              <a:t>cazurilor</a:t>
            </a:r>
            <a:r>
              <a:rPr lang="en-US" dirty="0" smtClean="0"/>
              <a:t> in care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importanta</a:t>
            </a:r>
            <a:r>
              <a:rPr lang="en-US" dirty="0" smtClean="0"/>
              <a:t> </a:t>
            </a:r>
            <a:r>
              <a:rPr lang="en-US" dirty="0" err="1" smtClean="0"/>
              <a:t>viteza</a:t>
            </a:r>
            <a:r>
              <a:rPr lang="en-US" dirty="0" smtClean="0"/>
              <a:t> de </a:t>
            </a:r>
            <a:r>
              <a:rPr lang="en-US" dirty="0" err="1" smtClean="0"/>
              <a:t>procesare</a:t>
            </a:r>
            <a:r>
              <a:rPr lang="en-US" dirty="0" smtClean="0"/>
              <a:t>, nu </a:t>
            </a:r>
            <a:r>
              <a:rPr lang="en-US" dirty="0" err="1" smtClean="0"/>
              <a:t>precizia</a:t>
            </a:r>
            <a:r>
              <a:rPr lang="en-US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1.Formularea </a:t>
            </a:r>
            <a:r>
              <a:rPr lang="en-US" dirty="0" err="1" smtClean="0"/>
              <a:t>problemei.Motivatie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45733"/>
            <a:ext cx="10018713" cy="5012267"/>
          </a:xfrm>
        </p:spPr>
        <p:txBody>
          <a:bodyPr>
            <a:normAutofit/>
          </a:bodyPr>
          <a:lstStyle/>
          <a:p>
            <a:r>
              <a:rPr lang="en-US" dirty="0" err="1" smtClean="0"/>
              <a:t>Definirea</a:t>
            </a:r>
            <a:r>
              <a:rPr lang="en-US" dirty="0" smtClean="0"/>
              <a:t> </a:t>
            </a:r>
            <a:r>
              <a:rPr lang="en-US" dirty="0" err="1" smtClean="0"/>
              <a:t>modelelor</a:t>
            </a:r>
            <a:r>
              <a:rPr lang="en-US" dirty="0" smtClean="0"/>
              <a:t> </a:t>
            </a:r>
            <a:r>
              <a:rPr lang="en-US" dirty="0" err="1" smtClean="0"/>
              <a:t>folosind</a:t>
            </a:r>
            <a:r>
              <a:rPr lang="en-US" dirty="0" smtClean="0"/>
              <a:t> date </a:t>
            </a:r>
            <a:r>
              <a:rPr lang="en-US" dirty="0" err="1" smtClean="0"/>
              <a:t>experimentale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din </a:t>
            </a:r>
            <a:r>
              <a:rPr lang="en-US" dirty="0" err="1" smtClean="0"/>
              <a:t>probleme</a:t>
            </a:r>
            <a:r>
              <a:rPr lang="en-US" dirty="0" smtClean="0"/>
              <a:t> </a:t>
            </a:r>
            <a:r>
              <a:rPr lang="en-US" dirty="0" err="1" smtClean="0"/>
              <a:t>fundamentale</a:t>
            </a:r>
            <a:r>
              <a:rPr lang="en-US" dirty="0" smtClean="0"/>
              <a:t> ale </a:t>
            </a:r>
            <a:r>
              <a:rPr lang="en-US" dirty="0" err="1" smtClean="0"/>
              <a:t>stiintei.Majoritatea</a:t>
            </a:r>
            <a:r>
              <a:rPr lang="en-US" dirty="0" smtClean="0"/>
              <a:t> </a:t>
            </a:r>
            <a:r>
              <a:rPr lang="en-US" dirty="0" err="1" smtClean="0"/>
              <a:t>descoperirilor</a:t>
            </a:r>
            <a:r>
              <a:rPr lang="en-US" dirty="0" smtClean="0"/>
              <a:t> </a:t>
            </a:r>
            <a:r>
              <a:rPr lang="en-US" dirty="0" err="1" smtClean="0"/>
              <a:t>tehnologice</a:t>
            </a:r>
            <a:r>
              <a:rPr lang="en-US" dirty="0" smtClean="0"/>
              <a:t> se </a:t>
            </a:r>
            <a:r>
              <a:rPr lang="en-US" dirty="0" err="1" smtClean="0"/>
              <a:t>bazeaza</a:t>
            </a:r>
            <a:r>
              <a:rPr lang="en-US" dirty="0" smtClean="0"/>
              <a:t> </a:t>
            </a:r>
            <a:r>
              <a:rPr lang="en-US" dirty="0" err="1" smtClean="0"/>
              <a:t>pe</a:t>
            </a:r>
            <a:r>
              <a:rPr lang="en-US" dirty="0" smtClean="0"/>
              <a:t> </a:t>
            </a:r>
            <a:r>
              <a:rPr lang="en-US" dirty="0" err="1" smtClean="0"/>
              <a:t>posibilitatea</a:t>
            </a:r>
            <a:r>
              <a:rPr lang="en-US" dirty="0" smtClean="0"/>
              <a:t> de a </a:t>
            </a:r>
            <a:r>
              <a:rPr lang="en-US" dirty="0" err="1" smtClean="0"/>
              <a:t>generaliza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apoi</a:t>
            </a:r>
            <a:r>
              <a:rPr lang="en-US" dirty="0" smtClean="0"/>
              <a:t> </a:t>
            </a:r>
            <a:r>
              <a:rPr lang="en-US" dirty="0" err="1" smtClean="0"/>
              <a:t>reproduce.Una</a:t>
            </a:r>
            <a:r>
              <a:rPr lang="en-US" dirty="0" smtClean="0"/>
              <a:t> </a:t>
            </a:r>
            <a:r>
              <a:rPr lang="en-US" dirty="0" err="1" smtClean="0"/>
              <a:t>dintre</a:t>
            </a:r>
            <a:r>
              <a:rPr lang="en-US" dirty="0" smtClean="0"/>
              <a:t> </a:t>
            </a:r>
            <a:r>
              <a:rPr lang="en-US" dirty="0" err="1" smtClean="0"/>
              <a:t>problemele</a:t>
            </a:r>
            <a:r>
              <a:rPr lang="en-US" dirty="0" smtClean="0"/>
              <a:t> </a:t>
            </a:r>
            <a:r>
              <a:rPr lang="en-US" dirty="0" err="1" smtClean="0"/>
              <a:t>cele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mari</a:t>
            </a:r>
            <a:r>
              <a:rPr lang="en-US" dirty="0" smtClean="0"/>
              <a:t> din </a:t>
            </a:r>
            <a:r>
              <a:rPr lang="en-US" dirty="0" err="1" smtClean="0"/>
              <a:t>identificarea</a:t>
            </a:r>
            <a:r>
              <a:rPr lang="en-US" dirty="0" smtClean="0"/>
              <a:t> </a:t>
            </a:r>
            <a:r>
              <a:rPr lang="en-US" dirty="0" err="1" smtClean="0"/>
              <a:t>sistemelor</a:t>
            </a:r>
            <a:r>
              <a:rPr lang="en-US" dirty="0" smtClean="0"/>
              <a:t> o </a:t>
            </a:r>
            <a:r>
              <a:rPr lang="en-US" dirty="0" err="1" smtClean="0"/>
              <a:t>reprezinta</a:t>
            </a:r>
            <a:r>
              <a:rPr lang="en-US" dirty="0" smtClean="0"/>
              <a:t> </a:t>
            </a:r>
            <a:r>
              <a:rPr lang="en-US" dirty="0" err="1" smtClean="0"/>
              <a:t>modalitatiile</a:t>
            </a:r>
            <a:r>
              <a:rPr lang="en-US" dirty="0" smtClean="0"/>
              <a:t> </a:t>
            </a:r>
            <a:r>
              <a:rPr lang="en-US" dirty="0" err="1" smtClean="0"/>
              <a:t>eficiente</a:t>
            </a:r>
            <a:r>
              <a:rPr lang="en-US" dirty="0" smtClean="0"/>
              <a:t> de a </a:t>
            </a:r>
            <a:r>
              <a:rPr lang="en-US" dirty="0" err="1" smtClean="0"/>
              <a:t>estima</a:t>
            </a:r>
            <a:r>
              <a:rPr lang="en-US" dirty="0" smtClean="0"/>
              <a:t> un model cat </a:t>
            </a:r>
            <a:r>
              <a:rPr lang="en-US" dirty="0" err="1" smtClean="0"/>
              <a:t>mai</a:t>
            </a:r>
            <a:r>
              <a:rPr lang="en-US" dirty="0" smtClean="0"/>
              <a:t> exact, </a:t>
            </a:r>
            <a:r>
              <a:rPr lang="en-US" dirty="0" err="1" smtClean="0"/>
              <a:t>evitand</a:t>
            </a:r>
            <a:r>
              <a:rPr lang="en-US" dirty="0" smtClean="0"/>
              <a:t> </a:t>
            </a:r>
            <a:r>
              <a:rPr lang="en-US" dirty="0" err="1" smtClean="0"/>
              <a:t>povara</a:t>
            </a:r>
            <a:r>
              <a:rPr lang="en-US" dirty="0" smtClean="0"/>
              <a:t> </a:t>
            </a:r>
            <a:r>
              <a:rPr lang="en-US" dirty="0" err="1" smtClean="0"/>
              <a:t>tehnicilor</a:t>
            </a:r>
            <a:r>
              <a:rPr lang="en-US" dirty="0" smtClean="0"/>
              <a:t> non-</a:t>
            </a:r>
            <a:r>
              <a:rPr lang="en-US" dirty="0" err="1" smtClean="0"/>
              <a:t>lineare.Rolul</a:t>
            </a:r>
            <a:r>
              <a:rPr lang="en-US" dirty="0" smtClean="0"/>
              <a:t> </a:t>
            </a:r>
            <a:r>
              <a:rPr lang="en-US" dirty="0" err="1" smtClean="0"/>
              <a:t>algoritmilor</a:t>
            </a:r>
            <a:r>
              <a:rPr lang="en-US" dirty="0" smtClean="0"/>
              <a:t> </a:t>
            </a:r>
            <a:r>
              <a:rPr lang="en-US" dirty="0" err="1" smtClean="0"/>
              <a:t>utilizati</a:t>
            </a:r>
            <a:r>
              <a:rPr lang="en-US" dirty="0" smtClean="0"/>
              <a:t> in </a:t>
            </a:r>
            <a:r>
              <a:rPr lang="en-US" dirty="0" err="1" smtClean="0"/>
              <a:t>acest</a:t>
            </a:r>
            <a:r>
              <a:rPr lang="en-US" dirty="0" smtClean="0"/>
              <a:t> </a:t>
            </a:r>
            <a:r>
              <a:rPr lang="en-US" dirty="0" err="1" smtClean="0"/>
              <a:t>proiect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de a </a:t>
            </a:r>
            <a:r>
              <a:rPr lang="en-US" dirty="0" err="1" smtClean="0"/>
              <a:t>oferi</a:t>
            </a:r>
            <a:r>
              <a:rPr lang="en-US" dirty="0" smtClean="0"/>
              <a:t> o </a:t>
            </a:r>
            <a:r>
              <a:rPr lang="en-US" dirty="0" err="1" smtClean="0"/>
              <a:t>modelare</a:t>
            </a:r>
            <a:r>
              <a:rPr lang="en-US" dirty="0" smtClean="0"/>
              <a:t> cat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apropiata</a:t>
            </a:r>
            <a:r>
              <a:rPr lang="en-US" dirty="0" smtClean="0"/>
              <a:t> de </a:t>
            </a:r>
            <a:r>
              <a:rPr lang="en-US" dirty="0" err="1" smtClean="0"/>
              <a:t>realitate</a:t>
            </a:r>
            <a:r>
              <a:rPr lang="en-US" dirty="0" smtClean="0"/>
              <a:t> a </a:t>
            </a:r>
            <a:r>
              <a:rPr lang="en-US" dirty="0" err="1" smtClean="0"/>
              <a:t>unor</a:t>
            </a:r>
            <a:r>
              <a:rPr lang="en-US" dirty="0" smtClean="0"/>
              <a:t> </a:t>
            </a:r>
            <a:r>
              <a:rPr lang="en-US" dirty="0" err="1" smtClean="0"/>
              <a:t>iesiri</a:t>
            </a:r>
            <a:r>
              <a:rPr lang="en-US" dirty="0" smtClean="0"/>
              <a:t> </a:t>
            </a:r>
            <a:r>
              <a:rPr lang="en-US" dirty="0" err="1" smtClean="0"/>
              <a:t>dintr</a:t>
            </a:r>
            <a:r>
              <a:rPr lang="en-US" dirty="0" smtClean="0"/>
              <a:t>-un </a:t>
            </a:r>
            <a:r>
              <a:rPr lang="en-US" dirty="0" err="1" smtClean="0"/>
              <a:t>sistem</a:t>
            </a:r>
            <a:r>
              <a:rPr lang="en-US" dirty="0" smtClean="0"/>
              <a:t> in care </a:t>
            </a:r>
            <a:r>
              <a:rPr lang="en-US" dirty="0" err="1" smtClean="0"/>
              <a:t>cunoastem</a:t>
            </a:r>
            <a:r>
              <a:rPr lang="en-US" dirty="0" smtClean="0"/>
              <a:t> </a:t>
            </a:r>
            <a:r>
              <a:rPr lang="en-US" dirty="0" err="1" smtClean="0"/>
              <a:t>intrarile</a:t>
            </a:r>
            <a:r>
              <a:rPr lang="en-US" dirty="0" smtClean="0"/>
              <a:t> </a:t>
            </a:r>
            <a:r>
              <a:rPr lang="en-US" dirty="0" err="1" smtClean="0"/>
              <a:t>dar</a:t>
            </a:r>
            <a:r>
              <a:rPr lang="en-US" dirty="0" smtClean="0"/>
              <a:t> nu </a:t>
            </a:r>
            <a:r>
              <a:rPr lang="en-US" dirty="0" err="1" smtClean="0"/>
              <a:t>cunoastem</a:t>
            </a:r>
            <a:r>
              <a:rPr lang="en-US" dirty="0" smtClean="0"/>
              <a:t> </a:t>
            </a:r>
            <a:r>
              <a:rPr lang="en-US" dirty="0" err="1" smtClean="0"/>
              <a:t>filtrul</a:t>
            </a:r>
            <a:r>
              <a:rPr lang="en-US" dirty="0" smtClean="0"/>
              <a:t> </a:t>
            </a:r>
            <a:r>
              <a:rPr lang="en-US" dirty="0" err="1" smtClean="0"/>
              <a:t>aplicat</a:t>
            </a:r>
            <a:r>
              <a:rPr lang="en-US" dirty="0" smtClean="0"/>
              <a:t> </a:t>
            </a:r>
            <a:r>
              <a:rPr lang="en-US" dirty="0" err="1" smtClean="0"/>
              <a:t>acestora.Domeniul</a:t>
            </a:r>
            <a:r>
              <a:rPr lang="en-US" dirty="0" smtClean="0"/>
              <a:t> </a:t>
            </a:r>
            <a:r>
              <a:rPr lang="en-US" dirty="0" err="1" smtClean="0"/>
              <a:t>automobilistic</a:t>
            </a:r>
            <a:r>
              <a:rPr lang="en-US" dirty="0" smtClean="0"/>
              <a:t> </a:t>
            </a:r>
            <a:r>
              <a:rPr lang="en-US" dirty="0" err="1" smtClean="0"/>
              <a:t>reprezinta</a:t>
            </a:r>
            <a:r>
              <a:rPr lang="en-US" dirty="0" smtClean="0"/>
              <a:t> un </a:t>
            </a:r>
            <a:r>
              <a:rPr lang="en-US" dirty="0" err="1" smtClean="0"/>
              <a:t>domeniu</a:t>
            </a:r>
            <a:r>
              <a:rPr lang="en-US" dirty="0" smtClean="0"/>
              <a:t> de mare </a:t>
            </a:r>
            <a:r>
              <a:rPr lang="en-US" dirty="0" err="1" smtClean="0"/>
              <a:t>interes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in continua </a:t>
            </a:r>
            <a:r>
              <a:rPr lang="en-US" dirty="0" err="1" smtClean="0"/>
              <a:t>dezvoltare.Mai</a:t>
            </a:r>
            <a:r>
              <a:rPr lang="en-US" dirty="0" smtClean="0"/>
              <a:t> </a:t>
            </a:r>
            <a:r>
              <a:rPr lang="en-US" dirty="0" err="1" smtClean="0"/>
              <a:t>mult</a:t>
            </a:r>
            <a:r>
              <a:rPr lang="en-US" dirty="0" smtClean="0"/>
              <a:t> de </a:t>
            </a:r>
            <a:r>
              <a:rPr lang="en-US" dirty="0" err="1" smtClean="0"/>
              <a:t>atat</a:t>
            </a:r>
            <a:r>
              <a:rPr lang="en-US" dirty="0" smtClean="0"/>
              <a:t>, mare parte din </a:t>
            </a:r>
            <a:r>
              <a:rPr lang="en-US" dirty="0" err="1" smtClean="0"/>
              <a:t>industrie</a:t>
            </a:r>
            <a:r>
              <a:rPr lang="en-US" dirty="0" smtClean="0"/>
              <a:t> se </a:t>
            </a:r>
            <a:r>
              <a:rPr lang="en-US" dirty="0" err="1" smtClean="0"/>
              <a:t>bazeaza</a:t>
            </a:r>
            <a:r>
              <a:rPr lang="en-US" dirty="0" smtClean="0"/>
              <a:t> </a:t>
            </a:r>
            <a:r>
              <a:rPr lang="en-US" dirty="0" err="1" smtClean="0"/>
              <a:t>pe</a:t>
            </a:r>
            <a:r>
              <a:rPr lang="en-US" dirty="0" smtClean="0"/>
              <a:t> </a:t>
            </a:r>
            <a:r>
              <a:rPr lang="en-US" dirty="0" err="1" smtClean="0"/>
              <a:t>control.Fiind</a:t>
            </a:r>
            <a:r>
              <a:rPr lang="en-US" dirty="0" smtClean="0"/>
              <a:t> </a:t>
            </a:r>
            <a:r>
              <a:rPr lang="en-US" dirty="0" err="1" smtClean="0"/>
              <a:t>pasionat</a:t>
            </a:r>
            <a:r>
              <a:rPr lang="en-US" dirty="0" smtClean="0"/>
              <a:t> de </a:t>
            </a:r>
            <a:r>
              <a:rPr lang="en-US" dirty="0" err="1" smtClean="0"/>
              <a:t>acest</a:t>
            </a:r>
            <a:r>
              <a:rPr lang="en-US" dirty="0" smtClean="0"/>
              <a:t> </a:t>
            </a:r>
            <a:r>
              <a:rPr lang="en-US" dirty="0" err="1" smtClean="0"/>
              <a:t>domeniu</a:t>
            </a:r>
            <a:r>
              <a:rPr lang="en-US" dirty="0" smtClean="0"/>
              <a:t>, </a:t>
            </a:r>
            <a:r>
              <a:rPr lang="en-US" dirty="0" err="1" smtClean="0"/>
              <a:t>voi</a:t>
            </a:r>
            <a:r>
              <a:rPr lang="en-US" dirty="0" smtClean="0"/>
              <a:t> </a:t>
            </a:r>
            <a:r>
              <a:rPr lang="en-US" dirty="0" err="1" smtClean="0"/>
              <a:t>propune</a:t>
            </a:r>
            <a:r>
              <a:rPr lang="en-US" dirty="0" smtClean="0"/>
              <a:t> o </a:t>
            </a:r>
            <a:r>
              <a:rPr lang="en-US" dirty="0" err="1" smtClean="0"/>
              <a:t>metoda</a:t>
            </a:r>
            <a:r>
              <a:rPr lang="en-US" dirty="0" smtClean="0"/>
              <a:t> de </a:t>
            </a:r>
            <a:r>
              <a:rPr lang="en-US" dirty="0" err="1" smtClean="0"/>
              <a:t>modelare</a:t>
            </a:r>
            <a:r>
              <a:rPr lang="en-US" dirty="0" smtClean="0"/>
              <a:t> a </a:t>
            </a:r>
            <a:r>
              <a:rPr lang="en-US" dirty="0" err="1" smtClean="0"/>
              <a:t>unor</a:t>
            </a:r>
            <a:r>
              <a:rPr lang="en-US" dirty="0" smtClean="0"/>
              <a:t> </a:t>
            </a:r>
            <a:r>
              <a:rPr lang="en-US" dirty="0" err="1" smtClean="0"/>
              <a:t>sisteme</a:t>
            </a:r>
            <a:r>
              <a:rPr lang="en-US" dirty="0" smtClean="0"/>
              <a:t> </a:t>
            </a:r>
            <a:r>
              <a:rPr lang="en-US" dirty="0" err="1" smtClean="0"/>
              <a:t>cunoscand</a:t>
            </a:r>
            <a:r>
              <a:rPr lang="en-US" dirty="0" smtClean="0"/>
              <a:t> </a:t>
            </a:r>
            <a:r>
              <a:rPr lang="en-US" dirty="0" err="1" smtClean="0"/>
              <a:t>intrarile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iesirile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351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2.Legatura cu MN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 smtClean="0"/>
              <a:t>Fiind</a:t>
            </a:r>
            <a:r>
              <a:rPr lang="en-US" dirty="0" smtClean="0"/>
              <a:t> o </a:t>
            </a:r>
            <a:r>
              <a:rPr lang="en-US" dirty="0" err="1" smtClean="0"/>
              <a:t>problema</a:t>
            </a:r>
            <a:r>
              <a:rPr lang="en-US" dirty="0" smtClean="0"/>
              <a:t> de </a:t>
            </a:r>
            <a:r>
              <a:rPr lang="en-US" dirty="0" err="1" smtClean="0"/>
              <a:t>aproximare</a:t>
            </a:r>
            <a:r>
              <a:rPr lang="en-US" dirty="0" smtClean="0"/>
              <a:t> cat </a:t>
            </a:r>
            <a:r>
              <a:rPr lang="en-US" dirty="0" err="1" smtClean="0"/>
              <a:t>mai</a:t>
            </a:r>
            <a:r>
              <a:rPr lang="en-US" dirty="0" smtClean="0"/>
              <a:t> exacta, </a:t>
            </a:r>
            <a:r>
              <a:rPr lang="en-US" dirty="0" err="1" smtClean="0"/>
              <a:t>metoda</a:t>
            </a:r>
            <a:r>
              <a:rPr lang="en-US" dirty="0" smtClean="0"/>
              <a:t> </a:t>
            </a:r>
            <a:r>
              <a:rPr lang="en-US" dirty="0" err="1" smtClean="0"/>
              <a:t>liniara</a:t>
            </a:r>
            <a:r>
              <a:rPr lang="en-US" dirty="0" smtClean="0"/>
              <a:t> </a:t>
            </a:r>
            <a:r>
              <a:rPr lang="en-US" dirty="0" err="1" smtClean="0"/>
              <a:t>cea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eficienta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Metoda</a:t>
            </a:r>
            <a:r>
              <a:rPr lang="en-US" dirty="0" smtClean="0"/>
              <a:t> </a:t>
            </a:r>
            <a:r>
              <a:rPr lang="en-US" dirty="0" err="1" smtClean="0"/>
              <a:t>celor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mici</a:t>
            </a:r>
            <a:r>
              <a:rPr lang="en-US" dirty="0" smtClean="0"/>
              <a:t> </a:t>
            </a:r>
            <a:r>
              <a:rPr lang="en-US" dirty="0" err="1" smtClean="0"/>
              <a:t>patrate.Aceasta</a:t>
            </a:r>
            <a:r>
              <a:rPr lang="en-US" dirty="0" smtClean="0"/>
              <a:t> </a:t>
            </a:r>
            <a:r>
              <a:rPr lang="en-US" dirty="0" err="1" smtClean="0"/>
              <a:t>constra</a:t>
            </a:r>
            <a:r>
              <a:rPr lang="en-US" dirty="0" smtClean="0"/>
              <a:t> in </a:t>
            </a:r>
            <a:r>
              <a:rPr lang="en-US" dirty="0" err="1" smtClean="0"/>
              <a:t>gasirea</a:t>
            </a:r>
            <a:r>
              <a:rPr lang="en-US" dirty="0" smtClean="0"/>
              <a:t> </a:t>
            </a:r>
            <a:r>
              <a:rPr lang="en-US" dirty="0" err="1" smtClean="0"/>
              <a:t>unui</a:t>
            </a:r>
            <a:r>
              <a:rPr lang="en-US" dirty="0" smtClean="0"/>
              <a:t> vector x cat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adecvat</a:t>
            </a:r>
            <a:r>
              <a:rPr lang="en-US" dirty="0" smtClean="0"/>
              <a:t> </a:t>
            </a:r>
            <a:r>
              <a:rPr lang="en-US" dirty="0" err="1" smtClean="0"/>
              <a:t>astfel</a:t>
            </a:r>
            <a:r>
              <a:rPr lang="en-US" dirty="0" smtClean="0"/>
              <a:t> </a:t>
            </a:r>
            <a:r>
              <a:rPr lang="en-US" dirty="0" err="1" smtClean="0"/>
              <a:t>incat</a:t>
            </a:r>
            <a:r>
              <a:rPr lang="en-US" dirty="0" smtClean="0"/>
              <a:t> </a:t>
            </a:r>
            <a:r>
              <a:rPr lang="en-US" dirty="0" err="1" smtClean="0"/>
              <a:t>norma</a:t>
            </a:r>
            <a:r>
              <a:rPr lang="en-US" dirty="0" smtClean="0"/>
              <a:t> </a:t>
            </a:r>
            <a:r>
              <a:rPr lang="en-US" dirty="0" err="1" smtClean="0"/>
              <a:t>euclidiana</a:t>
            </a:r>
            <a:r>
              <a:rPr lang="en-US" dirty="0" smtClean="0"/>
              <a:t> a (b-Ax) </a:t>
            </a:r>
            <a:r>
              <a:rPr lang="en-US" dirty="0" err="1" smtClean="0"/>
              <a:t>sa</a:t>
            </a:r>
            <a:r>
              <a:rPr lang="en-US" dirty="0" smtClean="0"/>
              <a:t> fie minima.</a:t>
            </a:r>
          </a:p>
          <a:p>
            <a:r>
              <a:rPr lang="en-US" dirty="0" smtClean="0"/>
              <a:t>In </a:t>
            </a:r>
            <a:r>
              <a:rPr lang="en-US" dirty="0" err="1" smtClean="0"/>
              <a:t>cazul</a:t>
            </a:r>
            <a:r>
              <a:rPr lang="en-US" dirty="0" smtClean="0"/>
              <a:t> </a:t>
            </a:r>
            <a:r>
              <a:rPr lang="en-US" dirty="0" err="1" smtClean="0"/>
              <a:t>problemei</a:t>
            </a:r>
            <a:r>
              <a:rPr lang="en-US" dirty="0" smtClean="0"/>
              <a:t> </a:t>
            </a:r>
            <a:r>
              <a:rPr lang="en-US" dirty="0" err="1" smtClean="0"/>
              <a:t>propuse</a:t>
            </a:r>
            <a:r>
              <a:rPr lang="en-US" dirty="0" smtClean="0"/>
              <a:t> de mine </a:t>
            </a:r>
            <a:r>
              <a:rPr lang="en-US" dirty="0" err="1" smtClean="0"/>
              <a:t>sistemul</a:t>
            </a:r>
            <a:r>
              <a:rPr lang="en-US" dirty="0" smtClean="0"/>
              <a:t> </a:t>
            </a:r>
            <a:r>
              <a:rPr lang="en-US" dirty="0" err="1" smtClean="0"/>
              <a:t>arata</a:t>
            </a:r>
            <a:r>
              <a:rPr lang="en-US" dirty="0" smtClean="0"/>
              <a:t> </a:t>
            </a:r>
            <a:r>
              <a:rPr lang="en-US" dirty="0" err="1" smtClean="0"/>
              <a:t>astfel</a:t>
            </a:r>
            <a:r>
              <a:rPr lang="en-US" dirty="0" smtClean="0"/>
              <a:t>: 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-input = A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-output = b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- model(</a:t>
            </a:r>
            <a:r>
              <a:rPr lang="en-US" dirty="0" err="1" smtClean="0"/>
              <a:t>filtru</a:t>
            </a:r>
            <a:r>
              <a:rPr lang="en-US" dirty="0" smtClean="0"/>
              <a:t>)= x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  input x model=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239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685801"/>
            <a:ext cx="10018713" cy="5105400"/>
          </a:xfrm>
        </p:spPr>
        <p:txBody>
          <a:bodyPr/>
          <a:lstStyle/>
          <a:p>
            <a:pPr marL="0" indent="0">
              <a:buNone/>
            </a:pP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rezolvarea</a:t>
            </a:r>
            <a:r>
              <a:rPr lang="en-US" dirty="0" smtClean="0"/>
              <a:t> </a:t>
            </a:r>
            <a:r>
              <a:rPr lang="en-US" dirty="0" err="1" smtClean="0"/>
              <a:t>acestei</a:t>
            </a:r>
            <a:r>
              <a:rPr lang="en-US" dirty="0" smtClean="0"/>
              <a:t> </a:t>
            </a:r>
            <a:r>
              <a:rPr lang="en-US" dirty="0" err="1" smtClean="0"/>
              <a:t>probleme</a:t>
            </a:r>
            <a:r>
              <a:rPr lang="en-US" dirty="0" smtClean="0"/>
              <a:t> am </a:t>
            </a:r>
            <a:r>
              <a:rPr lang="en-US" dirty="0" err="1" smtClean="0"/>
              <a:t>utilizat</a:t>
            </a:r>
            <a:r>
              <a:rPr lang="en-US" dirty="0" smtClean="0"/>
              <a:t> </a:t>
            </a:r>
            <a:r>
              <a:rPr lang="en-US" dirty="0" err="1" smtClean="0"/>
              <a:t>algoritmul</a:t>
            </a:r>
            <a:r>
              <a:rPr lang="en-US" dirty="0" smtClean="0"/>
              <a:t> CMMP </a:t>
            </a:r>
            <a:r>
              <a:rPr lang="en-US" dirty="0" err="1" smtClean="0"/>
              <a:t>propus</a:t>
            </a:r>
            <a:r>
              <a:rPr lang="en-US" dirty="0" smtClean="0"/>
              <a:t> la curs, </a:t>
            </a:r>
            <a:r>
              <a:rPr lang="en-US" dirty="0" err="1" smtClean="0"/>
              <a:t>ce</a:t>
            </a:r>
            <a:r>
              <a:rPr lang="en-US" dirty="0" smtClean="0"/>
              <a:t> </a:t>
            </a:r>
            <a:r>
              <a:rPr lang="en-US" dirty="0" err="1" smtClean="0"/>
              <a:t>reprezinta</a:t>
            </a:r>
            <a:r>
              <a:rPr lang="en-US" dirty="0" smtClean="0"/>
              <a:t> o </a:t>
            </a:r>
            <a:r>
              <a:rPr lang="en-US" dirty="0" err="1" smtClean="0"/>
              <a:t>combinatie</a:t>
            </a:r>
            <a:r>
              <a:rPr lang="en-US" dirty="0" smtClean="0"/>
              <a:t> </a:t>
            </a:r>
            <a:r>
              <a:rPr lang="en-US" dirty="0" err="1" smtClean="0"/>
              <a:t>dintre</a:t>
            </a:r>
            <a:r>
              <a:rPr lang="en-US" dirty="0" smtClean="0"/>
              <a:t> </a:t>
            </a:r>
            <a:r>
              <a:rPr lang="en-US" dirty="0" err="1" smtClean="0"/>
              <a:t>algoritmul</a:t>
            </a:r>
            <a:r>
              <a:rPr lang="en-US" dirty="0" smtClean="0"/>
              <a:t> TORT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algoritmul</a:t>
            </a:r>
            <a:r>
              <a:rPr lang="en-US" dirty="0" smtClean="0"/>
              <a:t> UTRIS.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167" y="2438399"/>
            <a:ext cx="52451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132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524933"/>
            <a:ext cx="10018713" cy="5266267"/>
          </a:xfrm>
        </p:spPr>
        <p:txBody>
          <a:bodyPr/>
          <a:lstStyle/>
          <a:p>
            <a:r>
              <a:rPr lang="en-US" dirty="0" err="1" smtClean="0"/>
              <a:t>Rolul</a:t>
            </a:r>
            <a:r>
              <a:rPr lang="en-US" dirty="0" smtClean="0"/>
              <a:t> </a:t>
            </a:r>
            <a:r>
              <a:rPr lang="en-US" dirty="0" err="1" smtClean="0"/>
              <a:t>algoritmului</a:t>
            </a:r>
            <a:r>
              <a:rPr lang="en-US" dirty="0" smtClean="0"/>
              <a:t> TORT </a:t>
            </a:r>
            <a:r>
              <a:rPr lang="en-US" dirty="0" err="1" smtClean="0"/>
              <a:t>este</a:t>
            </a:r>
            <a:r>
              <a:rPr lang="en-US" dirty="0" smtClean="0"/>
              <a:t> de a reduce </a:t>
            </a:r>
            <a:r>
              <a:rPr lang="en-US" dirty="0" err="1" smtClean="0"/>
              <a:t>matricea</a:t>
            </a:r>
            <a:r>
              <a:rPr lang="en-US" dirty="0" smtClean="0"/>
              <a:t> input la o forma </a:t>
            </a:r>
            <a:r>
              <a:rPr lang="en-US" dirty="0" err="1" smtClean="0"/>
              <a:t>triunghiulara</a:t>
            </a:r>
            <a:r>
              <a:rPr lang="en-US" dirty="0" smtClean="0"/>
              <a:t> </a:t>
            </a:r>
            <a:r>
              <a:rPr lang="en-US" dirty="0" err="1" smtClean="0"/>
              <a:t>prin</a:t>
            </a:r>
            <a:r>
              <a:rPr lang="en-US" dirty="0" smtClean="0"/>
              <a:t> </a:t>
            </a:r>
            <a:r>
              <a:rPr lang="en-US" dirty="0" err="1" smtClean="0"/>
              <a:t>transformari</a:t>
            </a:r>
            <a:r>
              <a:rPr lang="en-US" dirty="0" smtClean="0"/>
              <a:t> </a:t>
            </a:r>
            <a:r>
              <a:rPr lang="en-US" dirty="0" err="1" smtClean="0"/>
              <a:t>ortogonale.Astfel</a:t>
            </a:r>
            <a:r>
              <a:rPr lang="en-US" dirty="0" smtClean="0"/>
              <a:t> in </a:t>
            </a:r>
            <a:r>
              <a:rPr lang="en-US" dirty="0" err="1" smtClean="0"/>
              <a:t>urma</a:t>
            </a:r>
            <a:r>
              <a:rPr lang="en-US" dirty="0" smtClean="0"/>
              <a:t> </a:t>
            </a:r>
            <a:r>
              <a:rPr lang="en-US" dirty="0" err="1" smtClean="0"/>
              <a:t>rularii</a:t>
            </a:r>
            <a:r>
              <a:rPr lang="en-US" dirty="0" smtClean="0"/>
              <a:t> </a:t>
            </a:r>
            <a:r>
              <a:rPr lang="en-US" dirty="0" err="1" smtClean="0"/>
              <a:t>acestuia</a:t>
            </a:r>
            <a:r>
              <a:rPr lang="en-US" dirty="0" smtClean="0"/>
              <a:t> </a:t>
            </a:r>
            <a:r>
              <a:rPr lang="en-US" dirty="0" err="1" smtClean="0"/>
              <a:t>matricea</a:t>
            </a:r>
            <a:r>
              <a:rPr lang="en-US" dirty="0" smtClean="0"/>
              <a:t> input se </a:t>
            </a:r>
            <a:r>
              <a:rPr lang="en-US" dirty="0" err="1" smtClean="0"/>
              <a:t>va</a:t>
            </a:r>
            <a:r>
              <a:rPr lang="en-US" dirty="0" smtClean="0"/>
              <a:t> </a:t>
            </a:r>
            <a:r>
              <a:rPr lang="en-US" dirty="0" err="1" smtClean="0"/>
              <a:t>transforma</a:t>
            </a:r>
            <a:r>
              <a:rPr lang="en-US" dirty="0" smtClean="0"/>
              <a:t> </a:t>
            </a:r>
            <a:r>
              <a:rPr lang="en-US" dirty="0" err="1" smtClean="0"/>
              <a:t>intr</a:t>
            </a:r>
            <a:r>
              <a:rPr lang="en-US" dirty="0" smtClean="0"/>
              <a:t>- o </a:t>
            </a:r>
            <a:r>
              <a:rPr lang="en-US" dirty="0" err="1" smtClean="0"/>
              <a:t>matrice</a:t>
            </a:r>
            <a:r>
              <a:rPr lang="en-US" dirty="0" smtClean="0"/>
              <a:t> R superior </a:t>
            </a:r>
            <a:r>
              <a:rPr lang="en-US" dirty="0" err="1" smtClean="0"/>
              <a:t>triunghiulara</a:t>
            </a:r>
            <a:r>
              <a:rPr lang="en-US" dirty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2 </a:t>
            </a:r>
            <a:r>
              <a:rPr lang="en-US" dirty="0" err="1" smtClean="0"/>
              <a:t>vectori</a:t>
            </a:r>
            <a:r>
              <a:rPr lang="en-US" dirty="0" smtClean="0"/>
              <a:t> U </a:t>
            </a:r>
            <a:r>
              <a:rPr lang="en-US" dirty="0" err="1" smtClean="0"/>
              <a:t>si</a:t>
            </a:r>
            <a:r>
              <a:rPr lang="en-US" dirty="0" smtClean="0"/>
              <a:t> beta, beta </a:t>
            </a:r>
            <a:r>
              <a:rPr lang="en-US" dirty="0" err="1" smtClean="0"/>
              <a:t>defininand</a:t>
            </a:r>
            <a:r>
              <a:rPr lang="en-US" dirty="0" smtClean="0"/>
              <a:t> </a:t>
            </a:r>
            <a:r>
              <a:rPr lang="en-US" dirty="0" err="1" smtClean="0"/>
              <a:t>reflectorii</a:t>
            </a:r>
            <a:r>
              <a:rPr lang="en-US" dirty="0" smtClean="0"/>
              <a:t> </a:t>
            </a:r>
            <a:r>
              <a:rPr lang="en-US" dirty="0" err="1" smtClean="0"/>
              <a:t>elementari</a:t>
            </a:r>
            <a:r>
              <a:rPr lang="en-US" dirty="0" smtClean="0"/>
              <a:t> din U.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0290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267" y="0"/>
            <a:ext cx="7484799" cy="6975717"/>
          </a:xfrm>
        </p:spPr>
      </p:pic>
    </p:spTree>
    <p:extLst>
      <p:ext uri="{BB962C8B-B14F-4D97-AF65-F5344CB8AC3E}">
        <p14:creationId xmlns:p14="http://schemas.microsoft.com/office/powerpoint/2010/main" val="6600290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Rolul</a:t>
            </a:r>
            <a:r>
              <a:rPr lang="en-US" dirty="0" smtClean="0"/>
              <a:t> </a:t>
            </a:r>
            <a:r>
              <a:rPr lang="en-US" dirty="0" err="1" smtClean="0"/>
              <a:t>algoritmului</a:t>
            </a:r>
            <a:r>
              <a:rPr lang="en-US" dirty="0" smtClean="0"/>
              <a:t> UTRIS </a:t>
            </a:r>
            <a:r>
              <a:rPr lang="en-US" dirty="0" err="1" smtClean="0"/>
              <a:t>este</a:t>
            </a:r>
            <a:r>
              <a:rPr lang="en-US" dirty="0" smtClean="0"/>
              <a:t> de a </a:t>
            </a:r>
            <a:r>
              <a:rPr lang="en-US" dirty="0" err="1" smtClean="0"/>
              <a:t>rezolva</a:t>
            </a:r>
            <a:r>
              <a:rPr lang="en-US" dirty="0" smtClean="0"/>
              <a:t> </a:t>
            </a:r>
            <a:r>
              <a:rPr lang="en-US" dirty="0" err="1" smtClean="0"/>
              <a:t>eficient</a:t>
            </a:r>
            <a:r>
              <a:rPr lang="en-US" dirty="0" smtClean="0"/>
              <a:t> </a:t>
            </a:r>
            <a:r>
              <a:rPr lang="en-US" dirty="0" err="1" smtClean="0"/>
              <a:t>sistemul</a:t>
            </a:r>
            <a:r>
              <a:rPr lang="en-US" dirty="0" smtClean="0"/>
              <a:t> superior </a:t>
            </a:r>
            <a:r>
              <a:rPr lang="en-US" dirty="0" err="1" smtClean="0"/>
              <a:t>triunghiular</a:t>
            </a:r>
            <a:r>
              <a:rPr lang="en-US" dirty="0" smtClean="0"/>
              <a:t> </a:t>
            </a:r>
            <a:r>
              <a:rPr lang="en-US" dirty="0" err="1" smtClean="0"/>
              <a:t>obtinut</a:t>
            </a:r>
            <a:r>
              <a:rPr lang="en-US" dirty="0" smtClean="0"/>
              <a:t> : </a:t>
            </a:r>
            <a:r>
              <a:rPr lang="en-US" dirty="0" err="1" smtClean="0"/>
              <a:t>Ux</a:t>
            </a:r>
            <a:r>
              <a:rPr lang="en-US" dirty="0" smtClean="0"/>
              <a:t>=b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7033" y="2048932"/>
            <a:ext cx="4841177" cy="353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2189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 smtClean="0"/>
              <a:t>Pentru</a:t>
            </a:r>
            <a:r>
              <a:rPr lang="en-US" dirty="0" smtClean="0"/>
              <a:t> a </a:t>
            </a:r>
            <a:r>
              <a:rPr lang="en-US" dirty="0" err="1" smtClean="0"/>
              <a:t>putea</a:t>
            </a:r>
            <a:r>
              <a:rPr lang="en-US" dirty="0" smtClean="0"/>
              <a:t> </a:t>
            </a:r>
            <a:r>
              <a:rPr lang="en-US" dirty="0" err="1" smtClean="0"/>
              <a:t>rezolva</a:t>
            </a:r>
            <a:r>
              <a:rPr lang="en-US" dirty="0" smtClean="0"/>
              <a:t> </a:t>
            </a:r>
            <a:r>
              <a:rPr lang="en-US" dirty="0" err="1" smtClean="0"/>
              <a:t>problema</a:t>
            </a:r>
            <a:r>
              <a:rPr lang="en-US" dirty="0" smtClean="0"/>
              <a:t>, am </a:t>
            </a:r>
            <a:r>
              <a:rPr lang="en-US" dirty="0" err="1" smtClean="0"/>
              <a:t>propus</a:t>
            </a:r>
            <a:r>
              <a:rPr lang="en-US" dirty="0" smtClean="0"/>
              <a:t> o </a:t>
            </a:r>
            <a:r>
              <a:rPr lang="en-US" dirty="0" err="1" smtClean="0"/>
              <a:t>metoda</a:t>
            </a:r>
            <a:r>
              <a:rPr lang="en-US" dirty="0" smtClean="0"/>
              <a:t> de </a:t>
            </a:r>
            <a:r>
              <a:rPr lang="en-US" dirty="0" err="1" smtClean="0"/>
              <a:t>reprezentare</a:t>
            </a:r>
            <a:r>
              <a:rPr lang="en-US" dirty="0" smtClean="0"/>
              <a:t> a </a:t>
            </a:r>
            <a:r>
              <a:rPr lang="en-US" dirty="0" err="1" smtClean="0"/>
              <a:t>elementelor</a:t>
            </a:r>
            <a:r>
              <a:rPr lang="en-US" dirty="0" smtClean="0"/>
              <a:t> din </a:t>
            </a:r>
            <a:r>
              <a:rPr lang="en-US" dirty="0" err="1" smtClean="0"/>
              <a:t>vectorul</a:t>
            </a:r>
            <a:r>
              <a:rPr lang="en-US" dirty="0" smtClean="0"/>
              <a:t> input in </a:t>
            </a:r>
            <a:r>
              <a:rPr lang="en-US" dirty="0" err="1" smtClean="0"/>
              <a:t>matricea</a:t>
            </a:r>
            <a:r>
              <a:rPr lang="en-US" dirty="0" smtClean="0"/>
              <a:t> </a:t>
            </a:r>
            <a:r>
              <a:rPr lang="en-US" dirty="0" err="1" smtClean="0"/>
              <a:t>A.Astfel</a:t>
            </a:r>
            <a:r>
              <a:rPr lang="en-US" dirty="0" smtClean="0"/>
              <a:t>, </a:t>
            </a:r>
            <a:r>
              <a:rPr lang="en-US" dirty="0" err="1" smtClean="0"/>
              <a:t>luand</a:t>
            </a:r>
            <a:r>
              <a:rPr lang="en-US" dirty="0" smtClean="0"/>
              <a:t> un </a:t>
            </a:r>
            <a:r>
              <a:rPr lang="en-US" dirty="0" err="1" smtClean="0"/>
              <a:t>exemplu</a:t>
            </a:r>
            <a:r>
              <a:rPr lang="en-US" dirty="0" smtClean="0"/>
              <a:t> de </a:t>
            </a:r>
            <a:r>
              <a:rPr lang="en-US" dirty="0" err="1" smtClean="0"/>
              <a:t>matrice</a:t>
            </a:r>
            <a:r>
              <a:rPr lang="en-US" dirty="0" smtClean="0"/>
              <a:t> 5x5, </a:t>
            </a:r>
            <a:r>
              <a:rPr lang="en-US" dirty="0" err="1" smtClean="0"/>
              <a:t>elementele</a:t>
            </a:r>
            <a:r>
              <a:rPr lang="en-US" dirty="0" smtClean="0"/>
              <a:t> </a:t>
            </a:r>
            <a:r>
              <a:rPr lang="en-US" dirty="0" err="1" smtClean="0"/>
              <a:t>ar</a:t>
            </a:r>
            <a:r>
              <a:rPr lang="en-US" dirty="0" smtClean="0"/>
              <a:t> fi </a:t>
            </a:r>
            <a:r>
              <a:rPr lang="en-US" dirty="0" err="1" smtClean="0"/>
              <a:t>dispuse</a:t>
            </a:r>
            <a:r>
              <a:rPr lang="en-US" dirty="0" smtClean="0"/>
              <a:t> </a:t>
            </a:r>
            <a:r>
              <a:rPr lang="en-US" dirty="0" err="1" smtClean="0"/>
              <a:t>astfel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Avand</a:t>
            </a:r>
            <a:r>
              <a:rPr lang="en-US" dirty="0" smtClean="0"/>
              <a:t> </a:t>
            </a:r>
            <a:r>
              <a:rPr lang="en-US" dirty="0" err="1" smtClean="0"/>
              <a:t>acest</a:t>
            </a:r>
            <a:r>
              <a:rPr lang="en-US" dirty="0" smtClean="0"/>
              <a:t> tip de </a:t>
            </a:r>
            <a:r>
              <a:rPr lang="en-US" dirty="0" err="1" smtClean="0"/>
              <a:t>matrice</a:t>
            </a:r>
            <a:r>
              <a:rPr lang="en-US" dirty="0" smtClean="0"/>
              <a:t>, la </a:t>
            </a:r>
            <a:r>
              <a:rPr lang="en-US" dirty="0" err="1" smtClean="0"/>
              <a:t>modelarea</a:t>
            </a:r>
            <a:r>
              <a:rPr lang="en-US" dirty="0" smtClean="0"/>
              <a:t> </a:t>
            </a:r>
            <a:r>
              <a:rPr lang="en-US" dirty="0" err="1" smtClean="0"/>
              <a:t>outputului</a:t>
            </a:r>
            <a:r>
              <a:rPr lang="en-US" dirty="0" smtClean="0"/>
              <a:t>, </a:t>
            </a:r>
            <a:r>
              <a:rPr lang="en-US" dirty="0" err="1" smtClean="0"/>
              <a:t>termenul</a:t>
            </a:r>
            <a:r>
              <a:rPr lang="en-US" dirty="0" smtClean="0"/>
              <a:t> general </a:t>
            </a:r>
            <a:r>
              <a:rPr lang="en-US" dirty="0" err="1" smtClean="0"/>
              <a:t>va</a:t>
            </a:r>
            <a:r>
              <a:rPr lang="en-US" dirty="0" smtClean="0"/>
              <a:t> fi de forma: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206" y="3080124"/>
            <a:ext cx="2654300" cy="139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006" y="4890249"/>
            <a:ext cx="31115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314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3.Implementare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Implementarea</a:t>
            </a:r>
            <a:r>
              <a:rPr lang="en-US" dirty="0" smtClean="0"/>
              <a:t> </a:t>
            </a:r>
            <a:r>
              <a:rPr lang="en-US" dirty="0" err="1" smtClean="0"/>
              <a:t>codului</a:t>
            </a:r>
            <a:r>
              <a:rPr lang="en-US" dirty="0" smtClean="0"/>
              <a:t> </a:t>
            </a:r>
            <a:r>
              <a:rPr lang="en-US" dirty="0" err="1" smtClean="0"/>
              <a:t>decurge</a:t>
            </a:r>
            <a:r>
              <a:rPr lang="en-US" dirty="0" smtClean="0"/>
              <a:t> </a:t>
            </a:r>
            <a:r>
              <a:rPr lang="en-US" dirty="0" err="1" smtClean="0"/>
              <a:t>astfel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-</a:t>
            </a:r>
            <a:r>
              <a:rPr lang="en-US" dirty="0" err="1" smtClean="0"/>
              <a:t>definire</a:t>
            </a:r>
            <a:r>
              <a:rPr lang="en-US" dirty="0" smtClean="0"/>
              <a:t> un vector input </a:t>
            </a:r>
            <a:r>
              <a:rPr lang="en-US" dirty="0" err="1" smtClean="0"/>
              <a:t>si</a:t>
            </a:r>
            <a:r>
              <a:rPr lang="en-US" dirty="0" smtClean="0"/>
              <a:t> un vector output </a:t>
            </a:r>
            <a:r>
              <a:rPr lang="en-US" dirty="0" err="1" smtClean="0"/>
              <a:t>aleatoriu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-</a:t>
            </a:r>
            <a:r>
              <a:rPr lang="en-US" dirty="0" err="1" smtClean="0"/>
              <a:t>construire</a:t>
            </a:r>
            <a:r>
              <a:rPr lang="en-US" dirty="0" smtClean="0"/>
              <a:t> </a:t>
            </a:r>
            <a:r>
              <a:rPr lang="en-US" dirty="0" err="1" smtClean="0"/>
              <a:t>matrice</a:t>
            </a:r>
            <a:r>
              <a:rPr lang="en-US" dirty="0" smtClean="0"/>
              <a:t> input </a:t>
            </a:r>
            <a:r>
              <a:rPr lang="en-US" dirty="0" err="1" smtClean="0"/>
              <a:t>folosind</a:t>
            </a:r>
            <a:r>
              <a:rPr lang="en-US" dirty="0" smtClean="0"/>
              <a:t> </a:t>
            </a:r>
            <a:r>
              <a:rPr lang="en-US" dirty="0" err="1" smtClean="0"/>
              <a:t>metoda</a:t>
            </a:r>
            <a:r>
              <a:rPr lang="en-US" dirty="0" smtClean="0"/>
              <a:t> </a:t>
            </a:r>
            <a:r>
              <a:rPr lang="en-US" dirty="0" err="1" smtClean="0"/>
              <a:t>prezentata</a:t>
            </a:r>
            <a:r>
              <a:rPr lang="en-US" dirty="0" smtClean="0"/>
              <a:t> anterior</a:t>
            </a:r>
          </a:p>
          <a:p>
            <a:pPr marL="0" indent="0">
              <a:buNone/>
            </a:pPr>
            <a:r>
              <a:rPr lang="en-US" dirty="0" smtClean="0"/>
              <a:t> -</a:t>
            </a:r>
            <a:r>
              <a:rPr lang="en-US" dirty="0" err="1" smtClean="0"/>
              <a:t>aplicarea</a:t>
            </a:r>
            <a:r>
              <a:rPr lang="en-US" dirty="0" smtClean="0"/>
              <a:t> </a:t>
            </a:r>
            <a:r>
              <a:rPr lang="en-US" dirty="0" err="1" smtClean="0"/>
              <a:t>algoritmilor</a:t>
            </a:r>
            <a:r>
              <a:rPr lang="en-US" dirty="0" smtClean="0"/>
              <a:t> MN </a:t>
            </a:r>
            <a:r>
              <a:rPr lang="en-US" dirty="0" err="1" smtClean="0"/>
              <a:t>pentru</a:t>
            </a:r>
            <a:r>
              <a:rPr lang="en-US" dirty="0" smtClean="0"/>
              <a:t> a </a:t>
            </a:r>
            <a:r>
              <a:rPr lang="en-US" dirty="0" err="1" smtClean="0"/>
              <a:t>calcula</a:t>
            </a:r>
            <a:r>
              <a:rPr lang="en-US" dirty="0" smtClean="0"/>
              <a:t> Ax=b</a:t>
            </a:r>
          </a:p>
          <a:p>
            <a:pPr marL="0" indent="0">
              <a:buNone/>
            </a:pPr>
            <a:r>
              <a:rPr lang="en-US" dirty="0" smtClean="0"/>
              <a:t> -</a:t>
            </a:r>
            <a:r>
              <a:rPr lang="en-US" dirty="0" err="1" smtClean="0"/>
              <a:t>folosind</a:t>
            </a:r>
            <a:r>
              <a:rPr lang="en-US" dirty="0" smtClean="0"/>
              <a:t> </a:t>
            </a:r>
            <a:r>
              <a:rPr lang="en-US" dirty="0" err="1" smtClean="0"/>
              <a:t>vectorul</a:t>
            </a:r>
            <a:r>
              <a:rPr lang="en-US" dirty="0" smtClean="0"/>
              <a:t> x </a:t>
            </a:r>
            <a:r>
              <a:rPr lang="en-US" dirty="0" err="1" smtClean="0"/>
              <a:t>gasit</a:t>
            </a:r>
            <a:r>
              <a:rPr lang="en-US" dirty="0" smtClean="0"/>
              <a:t> se </a:t>
            </a:r>
            <a:r>
              <a:rPr lang="en-US" dirty="0" err="1" smtClean="0"/>
              <a:t>defineste</a:t>
            </a:r>
            <a:r>
              <a:rPr lang="en-US" dirty="0" smtClean="0"/>
              <a:t>  </a:t>
            </a:r>
            <a:r>
              <a:rPr lang="en-US" dirty="0" err="1" smtClean="0"/>
              <a:t>vectorul</a:t>
            </a:r>
            <a:r>
              <a:rPr lang="en-US" dirty="0" smtClean="0"/>
              <a:t> y </a:t>
            </a:r>
            <a:r>
              <a:rPr lang="en-US" dirty="0" err="1" smtClean="0"/>
              <a:t>modelat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</a:t>
            </a:r>
            <a:r>
              <a:rPr lang="en-US" dirty="0" err="1" smtClean="0"/>
              <a:t>plotare</a:t>
            </a:r>
            <a:r>
              <a:rPr lang="en-US" dirty="0" smtClean="0"/>
              <a:t> a  </a:t>
            </a:r>
            <a:r>
              <a:rPr lang="en-US" dirty="0" err="1" smtClean="0"/>
              <a:t>ambelor</a:t>
            </a:r>
            <a:r>
              <a:rPr lang="en-US" dirty="0" smtClean="0"/>
              <a:t> </a:t>
            </a:r>
            <a:r>
              <a:rPr lang="en-US" dirty="0" err="1" smtClean="0"/>
              <a:t>grafice</a:t>
            </a:r>
            <a:r>
              <a:rPr lang="en-US" dirty="0" smtClean="0"/>
              <a:t> </a:t>
            </a:r>
            <a:r>
              <a:rPr lang="en-US" dirty="0" err="1" smtClean="0"/>
              <a:t>pentru</a:t>
            </a:r>
            <a:r>
              <a:rPr lang="en-US" dirty="0" smtClean="0"/>
              <a:t> a le </a:t>
            </a:r>
            <a:r>
              <a:rPr lang="en-US" dirty="0" err="1" smtClean="0"/>
              <a:t>compara</a:t>
            </a:r>
            <a:r>
              <a:rPr lang="en-US" dirty="0" smtClean="0"/>
              <a:t> </a:t>
            </a:r>
            <a:r>
              <a:rPr lang="en-US" dirty="0" err="1" smtClean="0"/>
              <a:t>vizual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</a:t>
            </a:r>
            <a:r>
              <a:rPr lang="en-US" dirty="0" err="1" smtClean="0"/>
              <a:t>calcul</a:t>
            </a:r>
            <a:r>
              <a:rPr lang="en-US" dirty="0" smtClean="0"/>
              <a:t> al </a:t>
            </a:r>
            <a:r>
              <a:rPr lang="en-US" dirty="0" err="1" smtClean="0"/>
              <a:t>erorii</a:t>
            </a:r>
            <a:r>
              <a:rPr lang="en-US" dirty="0" smtClean="0"/>
              <a:t> </a:t>
            </a:r>
            <a:r>
              <a:rPr lang="en-US" dirty="0" err="1" smtClean="0"/>
              <a:t>pentru</a:t>
            </a:r>
            <a:r>
              <a:rPr lang="en-US" dirty="0" smtClean="0"/>
              <a:t> a </a:t>
            </a:r>
            <a:r>
              <a:rPr lang="en-US" dirty="0" err="1" smtClean="0"/>
              <a:t>cunoaste</a:t>
            </a:r>
            <a:r>
              <a:rPr lang="en-US" dirty="0" smtClean="0"/>
              <a:t> cu </a:t>
            </a:r>
            <a:r>
              <a:rPr lang="en-US" dirty="0" err="1" smtClean="0"/>
              <a:t>exactitate</a:t>
            </a:r>
            <a:r>
              <a:rPr lang="en-US" dirty="0" smtClean="0"/>
              <a:t> cat de </a:t>
            </a:r>
            <a:r>
              <a:rPr lang="en-US" dirty="0" err="1" smtClean="0"/>
              <a:t>precisa</a:t>
            </a:r>
            <a:r>
              <a:rPr lang="en-US" dirty="0" smtClean="0"/>
              <a:t> </a:t>
            </a:r>
            <a:r>
              <a:rPr lang="en-US" dirty="0" err="1" smtClean="0"/>
              <a:t>este</a:t>
            </a:r>
            <a:r>
              <a:rPr lang="en-US" dirty="0" smtClean="0"/>
              <a:t> </a:t>
            </a:r>
            <a:r>
              <a:rPr lang="en-US" dirty="0" err="1" smtClean="0"/>
              <a:t>modelarea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-</a:t>
            </a:r>
            <a:r>
              <a:rPr lang="en-US" dirty="0" err="1" smtClean="0"/>
              <a:t>implementare</a:t>
            </a:r>
            <a:r>
              <a:rPr lang="en-US" dirty="0" smtClean="0"/>
              <a:t> a </a:t>
            </a:r>
            <a:r>
              <a:rPr lang="en-US" dirty="0" err="1" smtClean="0"/>
              <a:t>interfetei</a:t>
            </a:r>
            <a:r>
              <a:rPr lang="en-US" dirty="0" smtClean="0"/>
              <a:t> friendly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rulare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2064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276</TotalTime>
  <Words>629</Words>
  <Application>Microsoft Macintosh PowerPoint</Application>
  <PresentationFormat>Widescreen</PresentationFormat>
  <Paragraphs>69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Corbel</vt:lpstr>
      <vt:lpstr>Arial</vt:lpstr>
      <vt:lpstr>Parallax</vt:lpstr>
      <vt:lpstr>Identificarea sistemelor</vt:lpstr>
      <vt:lpstr>1.Formularea problemei.Motivatie</vt:lpstr>
      <vt:lpstr>2.Legatura cu MN</vt:lpstr>
      <vt:lpstr>  </vt:lpstr>
      <vt:lpstr>  </vt:lpstr>
      <vt:lpstr>  </vt:lpstr>
      <vt:lpstr> </vt:lpstr>
      <vt:lpstr>  </vt:lpstr>
      <vt:lpstr>3.Implementare</vt:lpstr>
      <vt:lpstr> </vt:lpstr>
      <vt:lpstr>4.Rezultate obtinute</vt:lpstr>
      <vt:lpstr>Comparatie intre \ si CMMP</vt:lpstr>
      <vt:lpstr>CMMP                                                \</vt:lpstr>
      <vt:lpstr>Output real vs modelat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Identificarea sistemelor</dc:title>
  <dc:creator>Microsoft Office User</dc:creator>
  <cp:lastModifiedBy>Microsoft Office User</cp:lastModifiedBy>
  <cp:revision>14</cp:revision>
  <dcterms:created xsi:type="dcterms:W3CDTF">2019-01-07T17:20:11Z</dcterms:created>
  <dcterms:modified xsi:type="dcterms:W3CDTF">2019-01-07T21:56:29Z</dcterms:modified>
</cp:coreProperties>
</file>

<file path=docProps/thumbnail.jpeg>
</file>